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58" r:id="rId5"/>
    <p:sldId id="260" r:id="rId6"/>
    <p:sldId id="279" r:id="rId7"/>
    <p:sldId id="261" r:id="rId8"/>
    <p:sldId id="264" r:id="rId9"/>
    <p:sldId id="262" r:id="rId10"/>
    <p:sldId id="263" r:id="rId11"/>
    <p:sldId id="265" r:id="rId12"/>
    <p:sldId id="266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66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8/31/2014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7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8/31/2014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64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8/31/2014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43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8/31/2014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97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8/31/2014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598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8/31/2014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59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8/31/2014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034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8/31/2014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335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8/31/2014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81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8/31/2014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25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8/31/2014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56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C30BC-8773-4969-A17E-EC79D4EB08B4}" type="datetimeFigureOut">
              <a:rPr lang="en-US" smtClean="0"/>
              <a:t>8/31/2014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06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5.png"/><Relationship Id="rId7" Type="http://schemas.openxmlformats.org/officeDocument/2006/relationships/image" Target="../media/image49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1524000"/>
            <a:ext cx="1905000" cy="381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60055" y="5334000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1999" y="1516743"/>
            <a:ext cx="3619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Works in an office.</a:t>
            </a:r>
          </a:p>
          <a:p>
            <a:endParaRPr lang="en-US" dirty="0"/>
          </a:p>
          <a:p>
            <a:r>
              <a:rPr lang="en-US" dirty="0" smtClean="0"/>
              <a:t>Does most of his work on his laptop which he brings home everyday.</a:t>
            </a:r>
          </a:p>
          <a:p>
            <a:endParaRPr lang="en-US" dirty="0"/>
          </a:p>
          <a:p>
            <a:r>
              <a:rPr lang="en-US" dirty="0" smtClean="0"/>
              <a:t>Describes himself as a “keyboarder”.</a:t>
            </a:r>
          </a:p>
        </p:txBody>
      </p:sp>
    </p:spTree>
    <p:extLst>
      <p:ext uri="{BB962C8B-B14F-4D97-AF65-F5344CB8AC3E}">
        <p14:creationId xmlns:p14="http://schemas.microsoft.com/office/powerpoint/2010/main" val="190910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0417 -0.0004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-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-0.10417 0.0006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ular Callout 8"/>
          <p:cNvSpPr/>
          <p:nvPr/>
        </p:nvSpPr>
        <p:spPr>
          <a:xfrm rot="16200000">
            <a:off x="4138052" y="516948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261" y="1339334"/>
            <a:ext cx="1905000" cy="381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08169" y="1348469"/>
            <a:ext cx="2668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Boss: You did a great job! Someone like you should do 5 reports per day!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 rot="5400000">
            <a:off x="4129887" y="1665390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57650" y="2790817"/>
            <a:ext cx="159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John: Yes boss!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005228" y="5149334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56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  <p:bldP spid="10" grpId="0" animBg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64" y="400049"/>
            <a:ext cx="3363687" cy="25227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3244">
            <a:off x="3891642" y="519792"/>
            <a:ext cx="3363687" cy="25227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1707">
            <a:off x="1521278" y="3505198"/>
            <a:ext cx="3363687" cy="25227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0355">
            <a:off x="5105398" y="3774620"/>
            <a:ext cx="3363687" cy="25227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21267552">
            <a:off x="1078474" y="1267211"/>
            <a:ext cx="1680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 Reports Today</a:t>
            </a:r>
          </a:p>
          <a:p>
            <a:r>
              <a:rPr lang="en-US" dirty="0" smtClean="0"/>
              <a:t>For boss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1217418">
            <a:off x="4926078" y="1419639"/>
            <a:ext cx="1401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Buddy’s</a:t>
            </a:r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343584" y="4387346"/>
            <a:ext cx="1834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 Cups of Coffee</a:t>
            </a:r>
          </a:p>
          <a:p>
            <a:r>
              <a:rPr lang="en-US" dirty="0" smtClean="0"/>
              <a:t>for meeting later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662034">
            <a:off x="5990687" y="4634214"/>
            <a:ext cx="1721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Buy more coffee</a:t>
            </a:r>
          </a:p>
          <a:p>
            <a:r>
              <a:rPr lang="en-US" dirty="0" smtClean="0"/>
              <a:t>powder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32841">
            <a:off x="5949631" y="374935"/>
            <a:ext cx="2555199" cy="20430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17504">
            <a:off x="1244023" y="1686080"/>
            <a:ext cx="2555199" cy="204304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98257">
            <a:off x="4455297" y="2245772"/>
            <a:ext cx="2555199" cy="204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8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31" y="1"/>
            <a:ext cx="866882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151" y="1"/>
            <a:ext cx="5715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6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940" y="4415407"/>
            <a:ext cx="5870121" cy="1325563"/>
          </a:xfrm>
        </p:spPr>
        <p:txBody>
          <a:bodyPr/>
          <a:lstStyle/>
          <a:p>
            <a:r>
              <a:rPr lang="en-US" dirty="0" smtClean="0"/>
              <a:t>Yet another day later…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69" y="22424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2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703" y="106136"/>
            <a:ext cx="1894114" cy="18941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001" y="1785836"/>
            <a:ext cx="5054122" cy="373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94461"/>
            <a:ext cx="9086850" cy="67112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55422" y="1249136"/>
            <a:ext cx="8755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10 reports today</a:t>
            </a:r>
            <a:endParaRPr 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2581871" y="1356858"/>
            <a:ext cx="8226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Walk boss’s cat</a:t>
            </a:r>
            <a:endParaRPr lang="en-US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2591488" y="1464580"/>
            <a:ext cx="8034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Friend’s report</a:t>
            </a:r>
            <a:endParaRPr 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2555422" y="1572302"/>
            <a:ext cx="8980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50 cups of coffee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2589778" y="1680024"/>
            <a:ext cx="830677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 smtClean="0"/>
              <a:t>some tiny task that I can’t read</a:t>
            </a:r>
            <a:endParaRPr lang="en-US" sz="400" dirty="0"/>
          </a:p>
        </p:txBody>
      </p:sp>
      <p:sp>
        <p:nvSpPr>
          <p:cNvPr id="13" name="TextBox 12"/>
          <p:cNvSpPr txBox="1"/>
          <p:nvPr/>
        </p:nvSpPr>
        <p:spPr>
          <a:xfrm>
            <a:off x="2663887" y="1772357"/>
            <a:ext cx="767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Borrow some space here</a:t>
            </a:r>
            <a:endParaRPr lang="en-US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3430981" y="1079859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Borrow</a:t>
            </a:r>
          </a:p>
          <a:p>
            <a:r>
              <a:rPr lang="en-US" sz="800" dirty="0" smtClean="0"/>
              <a:t>borrow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64883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0" grpId="1"/>
      <p:bldP spid="11" grpId="0"/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94461"/>
            <a:ext cx="9086850" cy="67112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55422" y="1249136"/>
            <a:ext cx="8755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10 reports today</a:t>
            </a:r>
            <a:endParaRPr 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2581871" y="1356858"/>
            <a:ext cx="8226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Walk boss’s cat</a:t>
            </a:r>
            <a:endParaRPr lang="en-US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2591488" y="1464580"/>
            <a:ext cx="8034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Friend’s report</a:t>
            </a:r>
            <a:endParaRPr 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2555422" y="1572302"/>
            <a:ext cx="8980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50 cups of coffee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2589778" y="1680024"/>
            <a:ext cx="819455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 smtClean="0"/>
              <a:t>some tiny </a:t>
            </a:r>
            <a:r>
              <a:rPr lang="en-US" sz="400" dirty="0" err="1" smtClean="0"/>
              <a:t>taskthat</a:t>
            </a:r>
            <a:r>
              <a:rPr lang="en-US" sz="400" dirty="0" smtClean="0"/>
              <a:t> I can’t read</a:t>
            </a:r>
            <a:endParaRPr lang="en-US" sz="400" dirty="0"/>
          </a:p>
        </p:txBody>
      </p:sp>
      <p:sp>
        <p:nvSpPr>
          <p:cNvPr id="13" name="TextBox 12"/>
          <p:cNvSpPr txBox="1"/>
          <p:nvPr/>
        </p:nvSpPr>
        <p:spPr>
          <a:xfrm>
            <a:off x="2663887" y="1772357"/>
            <a:ext cx="767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Borrow some space here</a:t>
            </a:r>
            <a:endParaRPr lang="en-US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3430981" y="1079859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Borrow</a:t>
            </a:r>
          </a:p>
          <a:p>
            <a:r>
              <a:rPr lang="en-US" sz="800" dirty="0" smtClean="0"/>
              <a:t>borrow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367" y="2476367"/>
            <a:ext cx="1543265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5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940" y="4415407"/>
            <a:ext cx="5870121" cy="1325563"/>
          </a:xfrm>
        </p:spPr>
        <p:txBody>
          <a:bodyPr/>
          <a:lstStyle/>
          <a:p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69" y="22424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3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703" y="106136"/>
            <a:ext cx="1894114" cy="189411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074" y="1885951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99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889000"/>
            <a:ext cx="8128000" cy="508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28" y="2911313"/>
            <a:ext cx="1923827" cy="1538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19033">
            <a:off x="2863307" y="4149563"/>
            <a:ext cx="1923827" cy="1538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71" y="3429000"/>
            <a:ext cx="1923827" cy="1538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82036">
            <a:off x="1637655" y="1114246"/>
            <a:ext cx="1923827" cy="1538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92227">
            <a:off x="6265243" y="4220262"/>
            <a:ext cx="1923827" cy="15382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51018">
            <a:off x="5712644" y="615410"/>
            <a:ext cx="1923827" cy="15382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809571">
            <a:off x="3428596" y="457206"/>
            <a:ext cx="1923827" cy="153822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04630" y="6188035"/>
            <a:ext cx="3734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Everything’s going so smoothly today!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62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940" y="4415407"/>
            <a:ext cx="5870121" cy="1325563"/>
          </a:xfrm>
        </p:spPr>
        <p:txBody>
          <a:bodyPr/>
          <a:lstStyle/>
          <a:p>
            <a:r>
              <a:rPr lang="en-US" dirty="0" smtClean="0"/>
              <a:t>John’s First Day at Work…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69" y="22424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0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003"/>
            <a:ext cx="9144000" cy="608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6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810"/>
            <a:ext cx="9144000" cy="61223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117" y="1308874"/>
            <a:ext cx="1543265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6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20785" y="2439182"/>
            <a:ext cx="2299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Have a busy schedule?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20835" y="3177846"/>
            <a:ext cx="370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Need to manage your tasks centrally?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77481" y="3547178"/>
            <a:ext cx="3861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Don’t want to use the mouse so much?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090056" y="3916510"/>
            <a:ext cx="6206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Want to manage your schedule without an Internet connection?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45049" y="2808514"/>
            <a:ext cx="3126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Type faster than you can write?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20785" y="4101176"/>
            <a:ext cx="23398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YES!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30594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73629" y="4620986"/>
            <a:ext cx="65273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Task Catalyst</a:t>
            </a:r>
            <a:endParaRPr lang="en-US" sz="9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2584" t="21485" r="22511" b="21289"/>
          <a:stretch/>
        </p:blipFill>
        <p:spPr>
          <a:xfrm>
            <a:off x="965436" y="628646"/>
            <a:ext cx="7143750" cy="418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9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Task Catalyst</a:t>
            </a:r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883694"/>
            <a:ext cx="2743200" cy="1828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01" y="2693194"/>
            <a:ext cx="3941349" cy="2215356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2" idx="2"/>
            <a:endCxn id="4" idx="0"/>
          </p:cNvCxnSpPr>
          <p:nvPr/>
        </p:nvCxnSpPr>
        <p:spPr>
          <a:xfrm flipH="1">
            <a:off x="2000250" y="1690689"/>
            <a:ext cx="2571750" cy="1193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572000" y="1690688"/>
            <a:ext cx="2086708" cy="1247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22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Vision</a:t>
            </a:r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728838"/>
            <a:ext cx="3638550" cy="192407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405" y="3255085"/>
            <a:ext cx="1819398" cy="24400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0" y="1621687"/>
            <a:ext cx="2286758" cy="16333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59953" y="1904707"/>
            <a:ext cx="166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am I doing next??</a:t>
            </a:r>
            <a:endParaRPr lang="en-MY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435" y="1889419"/>
            <a:ext cx="3602915" cy="360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9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</a:t>
            </a:r>
            <a:r>
              <a:rPr lang="en-US" dirty="0" err="1" smtClean="0"/>
              <a:t>Tast</a:t>
            </a:r>
            <a:r>
              <a:rPr lang="en-US" dirty="0" smtClean="0"/>
              <a:t> Catalyst Can Do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2050" y="1889125"/>
            <a:ext cx="78867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200" dirty="0" smtClean="0"/>
              <a:t>C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4200" dirty="0" smtClean="0"/>
              <a:t>R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4200" dirty="0" smtClean="0"/>
              <a:t>U</a:t>
            </a:r>
            <a:endParaRPr lang="en-US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4200" dirty="0" smtClean="0"/>
              <a:t>D</a:t>
            </a:r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782260" y="18891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200" dirty="0"/>
              <a:t> </a:t>
            </a:r>
            <a:r>
              <a:rPr lang="en-US" sz="4200" dirty="0" smtClean="0"/>
              <a:t> </a:t>
            </a:r>
            <a:r>
              <a:rPr lang="en-US" dirty="0" err="1" smtClean="0"/>
              <a:t>reate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200" dirty="0" smtClean="0"/>
              <a:t>  </a:t>
            </a:r>
            <a:r>
              <a:rPr lang="en-US" dirty="0" err="1" smtClean="0"/>
              <a:t>ead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200" dirty="0" smtClean="0"/>
              <a:t>  </a:t>
            </a:r>
            <a:r>
              <a:rPr lang="en-US" dirty="0" err="1" smtClean="0"/>
              <a:t>pdate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200" dirty="0" smtClean="0"/>
              <a:t>  </a:t>
            </a:r>
            <a:r>
              <a:rPr lang="en-US" dirty="0" err="1" smtClean="0"/>
              <a:t>elete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9595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Task Catalyst Can Do</a:t>
            </a:r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611" y="2407140"/>
            <a:ext cx="2628778" cy="262877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45" y="2173994"/>
            <a:ext cx="2701709" cy="34389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316" y="2212394"/>
            <a:ext cx="5079365" cy="337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Task Catalyst Can </a:t>
            </a:r>
            <a:r>
              <a:rPr lang="en-US" dirty="0" smtClean="0"/>
              <a:t>Do</a:t>
            </a:r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108" y="1794364"/>
            <a:ext cx="5801784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450" y="1794364"/>
            <a:ext cx="3213100" cy="438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25" y="2193680"/>
            <a:ext cx="3333750" cy="3314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51015" y="3231369"/>
            <a:ext cx="65102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/>
              <a:t>One Hour Later…</a:t>
            </a:r>
            <a:endParaRPr lang="en-MY" sz="4200" dirty="0"/>
          </a:p>
        </p:txBody>
      </p:sp>
    </p:spTree>
    <p:extLst>
      <p:ext uri="{BB962C8B-B14F-4D97-AF65-F5344CB8AC3E}">
        <p14:creationId xmlns:p14="http://schemas.microsoft.com/office/powerpoint/2010/main" val="84373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604" y="2419651"/>
            <a:ext cx="160484" cy="1604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Task Catalyst Can </a:t>
            </a:r>
            <a:r>
              <a:rPr lang="en-US" dirty="0" smtClean="0"/>
              <a:t>Do</a:t>
            </a:r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308" y="3368432"/>
            <a:ext cx="1799046" cy="241276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831" y="1903040"/>
            <a:ext cx="2657500" cy="16333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60799" y="2197154"/>
            <a:ext cx="23758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smtClean="0"/>
              <a:t>Physics Online Assignment 1</a:t>
            </a:r>
          </a:p>
          <a:p>
            <a:r>
              <a:rPr lang="en-US" sz="1300" dirty="0" smtClean="0"/>
              <a:t>CS2101 Reflection</a:t>
            </a:r>
            <a:endParaRPr lang="en-MY" sz="1300" dirty="0"/>
          </a:p>
        </p:txBody>
      </p:sp>
      <p:sp>
        <p:nvSpPr>
          <p:cNvPr id="8" name="Rectangle 7"/>
          <p:cNvSpPr/>
          <p:nvPr/>
        </p:nvSpPr>
        <p:spPr>
          <a:xfrm>
            <a:off x="5955323" y="2289908"/>
            <a:ext cx="125046" cy="117231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 8"/>
          <p:cNvSpPr/>
          <p:nvPr/>
        </p:nvSpPr>
        <p:spPr>
          <a:xfrm>
            <a:off x="5955323" y="2443375"/>
            <a:ext cx="125046" cy="117231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5" name="Straight Connector 14"/>
          <p:cNvCxnSpPr/>
          <p:nvPr/>
        </p:nvCxnSpPr>
        <p:spPr>
          <a:xfrm>
            <a:off x="5955323" y="2289908"/>
            <a:ext cx="125046" cy="117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955324" y="2289908"/>
            <a:ext cx="125045" cy="117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573" y="1931700"/>
            <a:ext cx="3602915" cy="360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0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ular Callout 8"/>
          <p:cNvSpPr/>
          <p:nvPr/>
        </p:nvSpPr>
        <p:spPr>
          <a:xfrm rot="16200000">
            <a:off x="4138052" y="516948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261" y="1339334"/>
            <a:ext cx="1905000" cy="381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08169" y="1348469"/>
            <a:ext cx="2668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Boss: Can you go through these documents and give me a report by evening?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 rot="5400000">
            <a:off x="4129887" y="1665390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57650" y="2790817"/>
            <a:ext cx="159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John: Yes boss!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005228" y="5149334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83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  <p:bldP spid="10" grpId="0" animBg="1"/>
      <p:bldP spid="11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503" t="21567" r="22542" b="21055"/>
          <a:stretch/>
        </p:blipFill>
        <p:spPr>
          <a:xfrm>
            <a:off x="1760261" y="1838957"/>
            <a:ext cx="5362731" cy="31479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03822" y="2185988"/>
            <a:ext cx="1103709" cy="1226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6" name="Straight Connector 5"/>
          <p:cNvCxnSpPr/>
          <p:nvPr/>
        </p:nvCxnSpPr>
        <p:spPr>
          <a:xfrm flipH="1" flipV="1">
            <a:off x="1200151" y="2528888"/>
            <a:ext cx="803672" cy="1178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05048" y="2251888"/>
            <a:ext cx="102399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tags</a:t>
            </a:r>
          </a:p>
        </p:txBody>
      </p:sp>
      <p:sp>
        <p:nvSpPr>
          <p:cNvPr id="8" name="Rectangle 7"/>
          <p:cNvSpPr/>
          <p:nvPr/>
        </p:nvSpPr>
        <p:spPr>
          <a:xfrm>
            <a:off x="2003822" y="3412924"/>
            <a:ext cx="1103709" cy="44470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9" name="Straight Connector 8"/>
          <p:cNvCxnSpPr>
            <a:stCxn id="8" idx="1"/>
          </p:cNvCxnSpPr>
          <p:nvPr/>
        </p:nvCxnSpPr>
        <p:spPr>
          <a:xfrm flipH="1" flipV="1">
            <a:off x="1200151" y="3600451"/>
            <a:ext cx="803672" cy="34824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40484" y="3364700"/>
            <a:ext cx="8365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User tags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003822" y="4189810"/>
            <a:ext cx="4875609" cy="1768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2" name="Straight Connector 11"/>
          <p:cNvCxnSpPr/>
          <p:nvPr/>
        </p:nvCxnSpPr>
        <p:spPr>
          <a:xfrm flipH="1" flipV="1">
            <a:off x="1200151" y="4216063"/>
            <a:ext cx="803672" cy="1178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05048" y="3939063"/>
            <a:ext cx="118494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Command bar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03822" y="4438396"/>
            <a:ext cx="4875609" cy="17680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1304113" y="4582521"/>
            <a:ext cx="699710" cy="29309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85386" y="4835953"/>
            <a:ext cx="82266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Help bar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495344" y="2185988"/>
            <a:ext cx="3384087" cy="145571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6902916" y="2461111"/>
            <a:ext cx="803672" cy="625118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01977" y="3087701"/>
            <a:ext cx="8693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All task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469722" y="3641699"/>
            <a:ext cx="3199195" cy="287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1" name="Straight Connector 20"/>
          <p:cNvCxnSpPr/>
          <p:nvPr/>
        </p:nvCxnSpPr>
        <p:spPr>
          <a:xfrm flipH="1" flipV="1">
            <a:off x="6636190" y="3742432"/>
            <a:ext cx="803672" cy="1178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428971" y="3677515"/>
            <a:ext cx="12348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Colour</a:t>
            </a:r>
            <a:r>
              <a:rPr lang="en-US" sz="1350" dirty="0"/>
              <a:t> legends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89783" y="2617102"/>
            <a:ext cx="6766853" cy="122341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7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USER INTERFACE</a:t>
            </a:r>
          </a:p>
        </p:txBody>
      </p:sp>
      <p:pic>
        <p:nvPicPr>
          <p:cNvPr id="3074" name="Picture 2" descr="http://www.clker.com/cliparts/0/9/0/f/1194994554718174540filesave.svg.m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65" y="1130766"/>
            <a:ext cx="1217353" cy="125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images.clipartpanda.com/display-clipart-1194999494968582823display.svg.m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574" y="1105006"/>
            <a:ext cx="1346450" cy="145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siliconcloud.com/Portals/55887/images/l.jp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941" y="1153594"/>
            <a:ext cx="2268002" cy="113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openclipart.org/image/800px/svg_to_png/122155/129851273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380" y="4425141"/>
            <a:ext cx="1031027" cy="100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encrypted-tbn2.gstatic.com/images?q=tbn:ANd9GcR9cc0hfJM1KxqhGrfSI7dKDwSnhVj2HZd9z7yXIqR0g3fhwh3bVQ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08" y="4366617"/>
            <a:ext cx="1805021" cy="1121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s://encrypted-tbn0.gstatic.com/images?q=tbn:ANd9GcQfPQrAEaq2IZDLFAZzYR-HhlaVp_zWRi2r8--eyY62wSzEB1K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658" y="4395649"/>
            <a:ext cx="1324574" cy="111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46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/>
      <p:bldP spid="7" grpId="1"/>
      <p:bldP spid="8" grpId="0" animBg="1"/>
      <p:bldP spid="8" grpId="1" animBg="1"/>
      <p:bldP spid="10" grpId="0"/>
      <p:bldP spid="10" grpId="1"/>
      <p:bldP spid="11" grpId="0" animBg="1"/>
      <p:bldP spid="11" grpId="1" animBg="1"/>
      <p:bldP spid="13" grpId="0"/>
      <p:bldP spid="13" grpId="1"/>
      <p:bldP spid="14" grpId="0" animBg="1"/>
      <p:bldP spid="14" grpId="1" animBg="1"/>
      <p:bldP spid="16" grpId="0"/>
      <p:bldP spid="16" grpId="1"/>
      <p:bldP spid="17" grpId="0" animBg="1"/>
      <p:bldP spid="17" grpId="1" animBg="1"/>
      <p:bldP spid="19" grpId="0"/>
      <p:bldP spid="19" grpId="1"/>
      <p:bldP spid="20" grpId="0" animBg="1"/>
      <p:bldP spid="22" grpId="0"/>
      <p:bldP spid="2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://www.cityofmeriden.org/Customer-Content/WWW/CMS/images/HHS/DJI_SeptDoodlers_ABC_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597" y="2038140"/>
            <a:ext cx="4852558" cy="228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9780" y="2802224"/>
            <a:ext cx="81447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Creating task is as easy as</a:t>
            </a:r>
          </a:p>
        </p:txBody>
      </p:sp>
    </p:spTree>
    <p:extLst>
      <p:ext uri="{BB962C8B-B14F-4D97-AF65-F5344CB8AC3E}">
        <p14:creationId xmlns:p14="http://schemas.microsoft.com/office/powerpoint/2010/main" val="73372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encrypted-tbn2.gstatic.com/images?q=tbn:ANd9GcQtDBjH_CUsQeZC-Ja7msfvihay4L7mIqW7IEwx1Z6NrF91Wttds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06" y="1215805"/>
            <a:ext cx="1344860" cy="142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53" b="-180"/>
          <a:stretch/>
        </p:blipFill>
        <p:spPr>
          <a:xfrm>
            <a:off x="2008309" y="1370874"/>
            <a:ext cx="5248373" cy="751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47341" y="1483321"/>
            <a:ext cx="49242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Directors meeting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3429929" y="1484431"/>
            <a:ext cx="233493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on 30/8/14 at 12, #* #meeting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47341" y="1749077"/>
            <a:ext cx="49242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Directors meeting on [DD/MM/YY] at [HH:MM], #* #work #meeting</a:t>
            </a:r>
          </a:p>
        </p:txBody>
      </p:sp>
      <p:pic>
        <p:nvPicPr>
          <p:cNvPr id="4102" name="Picture 6" descr="https://encrypted-tbn2.gstatic.com/images?q=tbn:ANd9GcQYXNOQwrZaWszt0fPRrzXw4bMaspj5u_4GgXbTIs7IFjh_Ee_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77" y="2919413"/>
            <a:ext cx="1020932" cy="108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3557" y="2500528"/>
            <a:ext cx="4614753" cy="24441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23310" t="25763" r="61367" b="38990"/>
          <a:stretch/>
        </p:blipFill>
        <p:spPr>
          <a:xfrm>
            <a:off x="2008309" y="2679412"/>
            <a:ext cx="1618938" cy="20936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72197" y="2837126"/>
            <a:ext cx="46117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1      Directors meeting                                                                     30/8/14  12:00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147340" y="4131902"/>
            <a:ext cx="120296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#meeting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269214" y="2837127"/>
            <a:ext cx="4185239" cy="230833"/>
          </a:xfrm>
          <a:prstGeom prst="rect">
            <a:avLst/>
          </a:prstGeom>
          <a:solidFill>
            <a:srgbClr val="FF0000">
              <a:alpha val="4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87169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9" grpId="0"/>
      <p:bldP spid="5" grpId="0"/>
      <p:bldP spid="14" grpId="0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ular Callout 8"/>
          <p:cNvSpPr/>
          <p:nvPr/>
        </p:nvSpPr>
        <p:spPr>
          <a:xfrm rot="16200000">
            <a:off x="4138052" y="516948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261" y="1339334"/>
            <a:ext cx="1905000" cy="381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08169" y="1348469"/>
            <a:ext cx="2668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Manager: Bring 20 cups of coffee to the meeting later!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 rot="5400000">
            <a:off x="4129887" y="1665390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00505" y="2790817"/>
            <a:ext cx="18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John: Yes, will do!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801118" y="5149334"/>
            <a:ext cx="1027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339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  <p:bldP spid="10" grpId="0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868"/>
            <a:ext cx="9144000" cy="57450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753" y="2495171"/>
            <a:ext cx="2781300" cy="2228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36" y="3255509"/>
            <a:ext cx="2276961" cy="20778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150" y="2614013"/>
            <a:ext cx="1311073" cy="13110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67" y="3825356"/>
            <a:ext cx="2567116" cy="20525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81848">
            <a:off x="5778146" y="386302"/>
            <a:ext cx="2567116" cy="20525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84229">
            <a:off x="630907" y="476108"/>
            <a:ext cx="2567116" cy="20525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387" y="733238"/>
            <a:ext cx="1388633" cy="13886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991" y="682557"/>
            <a:ext cx="1460063" cy="14600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69972" y="217838"/>
            <a:ext cx="2404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John’s Brain</a:t>
            </a:r>
            <a:endParaRPr lang="en-US" sz="3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667" y="4082743"/>
            <a:ext cx="1282556" cy="128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7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940" y="4415407"/>
            <a:ext cx="5870121" cy="1325563"/>
          </a:xfrm>
        </p:spPr>
        <p:txBody>
          <a:bodyPr/>
          <a:lstStyle/>
          <a:p>
            <a:r>
              <a:rPr lang="en-US" dirty="0" smtClean="0"/>
              <a:t>Later in the evening…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69" y="22424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2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868"/>
            <a:ext cx="9144000" cy="57450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36" y="3255509"/>
            <a:ext cx="2276961" cy="20778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150" y="2614013"/>
            <a:ext cx="1311073" cy="13110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67" y="3825356"/>
            <a:ext cx="2567116" cy="20525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81848">
            <a:off x="5778146" y="386302"/>
            <a:ext cx="2567116" cy="20525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84229">
            <a:off x="630907" y="476108"/>
            <a:ext cx="2567116" cy="20525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387" y="733238"/>
            <a:ext cx="1388633" cy="13886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991" y="682557"/>
            <a:ext cx="1460063" cy="14600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69972" y="217838"/>
            <a:ext cx="2404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John’s Brain</a:t>
            </a:r>
            <a:endParaRPr lang="en-US" sz="3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667" y="4082743"/>
            <a:ext cx="1282556" cy="12825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419" y="641795"/>
            <a:ext cx="1670561" cy="15008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615" y="682557"/>
            <a:ext cx="1592176" cy="136953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21" y="4484365"/>
            <a:ext cx="1845129" cy="63872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411" y="2566577"/>
            <a:ext cx="2051565" cy="238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7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7.40741E-7 L -0.34827 -0.0083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13" y="-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940" y="4415407"/>
            <a:ext cx="5870121" cy="1325563"/>
          </a:xfrm>
        </p:spPr>
        <p:txBody>
          <a:bodyPr/>
          <a:lstStyle/>
          <a:p>
            <a:r>
              <a:rPr lang="en-US" dirty="0" smtClean="0"/>
              <a:t>The following day…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69" y="22424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1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173" y="1805260"/>
            <a:ext cx="4318907" cy="28781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703" y="106136"/>
            <a:ext cx="1894114" cy="189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76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341</TotalTime>
  <Words>343</Words>
  <Application>Microsoft Office PowerPoint</Application>
  <PresentationFormat>On-screen Show (4:3)</PresentationFormat>
  <Paragraphs>97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PowerPoint Presentation</vt:lpstr>
      <vt:lpstr>John’s First Day at Work…</vt:lpstr>
      <vt:lpstr>PowerPoint Presentation</vt:lpstr>
      <vt:lpstr>PowerPoint Presentation</vt:lpstr>
      <vt:lpstr>PowerPoint Presentation</vt:lpstr>
      <vt:lpstr>Later in the evening…</vt:lpstr>
      <vt:lpstr>PowerPoint Presentation</vt:lpstr>
      <vt:lpstr>The following day…</vt:lpstr>
      <vt:lpstr>PowerPoint Presentation</vt:lpstr>
      <vt:lpstr>PowerPoint Presentation</vt:lpstr>
      <vt:lpstr>PowerPoint Presentation</vt:lpstr>
      <vt:lpstr>PowerPoint Presentation</vt:lpstr>
      <vt:lpstr>Yet another day later…</vt:lpstr>
      <vt:lpstr>PowerPoint Presentation</vt:lpstr>
      <vt:lpstr>PowerPoint Presentation</vt:lpstr>
      <vt:lpstr>PowerPoint Presentation</vt:lpstr>
      <vt:lpstr>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Catalyst</vt:lpstr>
      <vt:lpstr>Vision</vt:lpstr>
      <vt:lpstr>What Tast Catalyst Can Do</vt:lpstr>
      <vt:lpstr>What Task Catalyst Can Do</vt:lpstr>
      <vt:lpstr>What Task Catalyst Can Do</vt:lpstr>
      <vt:lpstr>What Task Catalyst Can Do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Kelvin Ang</dc:creator>
  <cp:lastModifiedBy>Lim Wei Jie</cp:lastModifiedBy>
  <cp:revision>34</cp:revision>
  <dcterms:created xsi:type="dcterms:W3CDTF">2014-08-30T13:34:24Z</dcterms:created>
  <dcterms:modified xsi:type="dcterms:W3CDTF">2014-08-31T12:08:10Z</dcterms:modified>
</cp:coreProperties>
</file>